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979" r:id="rId6"/>
    <p:sldId id="980" r:id="rId7"/>
    <p:sldId id="909" r:id="rId8"/>
    <p:sldId id="972" r:id="rId9"/>
    <p:sldId id="977" r:id="rId10"/>
    <p:sldId id="978" r:id="rId11"/>
    <p:sldId id="976" r:id="rId12"/>
    <p:sldId id="971" r:id="rId13"/>
    <p:sldId id="974" r:id="rId14"/>
    <p:sldId id="910" r:id="rId15"/>
    <p:sldId id="973" r:id="rId16"/>
    <p:sldId id="975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6062" autoAdjust="0"/>
  </p:normalViewPr>
  <p:slideViewPr>
    <p:cSldViewPr snapToGrid="0">
      <p:cViewPr varScale="1">
        <p:scale>
          <a:sx n="155" d="100"/>
          <a:sy n="155" d="100"/>
        </p:scale>
        <p:origin x="23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79E467F5-28BB-48A6-BEE7-05E5F6511199}"/>
    <pc:docChg chg="modSld">
      <pc:chgData name="Kedalagudde, Meghashree Dattatri" userId="3bdde223-3cc2-46f9-a18e-ffee047e675d" providerId="ADAL" clId="{79E467F5-28BB-48A6-BEE7-05E5F6511199}" dt="2025-09-03T18:54:32.828" v="39" actId="20577"/>
      <pc:docMkLst>
        <pc:docMk/>
      </pc:docMkLst>
      <pc:sldChg chg="modSp mod">
        <pc:chgData name="Kedalagudde, Meghashree Dattatri" userId="3bdde223-3cc2-46f9-a18e-ffee047e675d" providerId="ADAL" clId="{79E467F5-28BB-48A6-BEE7-05E5F6511199}" dt="2025-09-03T18:54:32.828" v="39" actId="20577"/>
        <pc:sldMkLst>
          <pc:docMk/>
          <pc:sldMk cId="836167133" sldId="979"/>
        </pc:sldMkLst>
        <pc:spChg chg="mod">
          <ac:chgData name="Kedalagudde, Meghashree Dattatri" userId="3bdde223-3cc2-46f9-a18e-ffee047e675d" providerId="ADAL" clId="{79E467F5-28BB-48A6-BEE7-05E5F6511199}" dt="2025-09-03T18:54:32.828" v="39" actId="20577"/>
          <ac:spMkLst>
            <pc:docMk/>
            <pc:sldMk cId="836167133" sldId="979"/>
            <ac:spMk id="5" creationId="{8288AA2D-DFB9-1652-890F-D51201FB348A}"/>
          </ac:spMkLst>
        </pc:spChg>
      </pc:sldChg>
      <pc:sldChg chg="modSp mod">
        <pc:chgData name="Kedalagudde, Meghashree Dattatri" userId="3bdde223-3cc2-46f9-a18e-ffee047e675d" providerId="ADAL" clId="{79E467F5-28BB-48A6-BEE7-05E5F6511199}" dt="2025-09-03T18:54:29.214" v="36" actId="20577"/>
        <pc:sldMkLst>
          <pc:docMk/>
          <pc:sldMk cId="2815024724" sldId="980"/>
        </pc:sldMkLst>
        <pc:spChg chg="mod">
          <ac:chgData name="Kedalagudde, Meghashree Dattatri" userId="3bdde223-3cc2-46f9-a18e-ffee047e675d" providerId="ADAL" clId="{79E467F5-28BB-48A6-BEE7-05E5F6511199}" dt="2025-09-03T18:54:29.214" v="36" actId="20577"/>
          <ac:spMkLst>
            <pc:docMk/>
            <pc:sldMk cId="2815024724" sldId="980"/>
            <ac:spMk id="5" creationId="{518C075A-3D19-ACA3-4523-DA6A3325A9F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#170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 25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-29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 ,Gothenburg,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S2-2508064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</a:t>
            </a:r>
            <a:r>
              <a:rPr lang="en-US" altLang="de-DE" sz="1400" kern="0"/>
              <a:t>out was </a:t>
            </a:r>
            <a:r>
              <a:rPr lang="en-US" altLang="de-DE" sz="1400" kern="0" dirty="0"/>
              <a:t>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SA#109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CB756-AB19-AC5B-8CF1-C0ACDE74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18C075A-3D19-ACA3-4523-DA6A3325A9FD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SA2#170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28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6 CRs and one LS out was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AAB6AF-244A-785D-264D-C1EC241AFCC6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SA2#170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D1D18E4-4B7A-1EE8-5C7F-568FD13CC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061214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02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740062"/>
            <a:ext cx="8554481" cy="58758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047658"/>
              </p:ext>
            </p:extLst>
          </p:nvPr>
        </p:nvGraphicFramePr>
        <p:xfrm>
          <a:off x="294758" y="1117938"/>
          <a:ext cx="8669318" cy="45155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586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502CB-F39D-B1E0-678D-243604AE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CC7ACF7A-5B09-6D55-9EB9-BB7E844A01F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B014F-4B7E-A348-C020-8F7EA4D89E2D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FAFB17-A0EE-B529-81E6-B66790626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43740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34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12212-4C98-6BD4-4EEE-7FA0942B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75F718C-CE16-0E2C-30BF-17A263A36F24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SA2#166AH-e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E193-77F3-4DEF-3935-5E54607CBF27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SA2#166AH-e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A50CFE-4E72-9261-9613-45075F0A1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2381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97%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6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46130</TotalTime>
  <Words>1813</Words>
  <Application>Microsoft Office PowerPoint</Application>
  <PresentationFormat>On-screen Show (4:3)</PresentationFormat>
  <Paragraphs>381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 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Intel_r02</cp:lastModifiedBy>
  <cp:revision>1955</cp:revision>
  <dcterms:created xsi:type="dcterms:W3CDTF">2008-08-30T09:32:10Z</dcterms:created>
  <dcterms:modified xsi:type="dcterms:W3CDTF">2025-09-03T18:54:33Z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